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2" r:id="rId3"/>
    <p:sldId id="257" r:id="rId4"/>
    <p:sldId id="260" r:id="rId5"/>
    <p:sldId id="263" r:id="rId6"/>
    <p:sldId id="258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2FAC2-C168-4727-94E2-1E922265A9F2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532FF-81DF-4D06-8D4C-C77186942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56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6FFC-552E-4469-878C-76192061BAD7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76E61-E74A-45DA-B50E-A04D9D7F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9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6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6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4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9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76E61-E74A-45DA-B50E-A04D9D7FC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0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9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35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4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6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2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1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1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0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9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4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9A2EA-590B-4A58-A8B7-30C534BF181D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A65AC-68B7-4D1F-8BBB-49AABBE9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r="18463" b="38600"/>
          <a:stretch/>
        </p:blipFill>
        <p:spPr bwMode="auto">
          <a:xfrm>
            <a:off x="138143" y="1751340"/>
            <a:ext cx="8866157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Poll Creation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48600" y="327660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71800" y="365760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86100" y="419100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848600" y="3937000"/>
            <a:ext cx="228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67600" y="4648200"/>
            <a:ext cx="609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0" y="464820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6250" y="3355201"/>
            <a:ext cx="2057400" cy="27699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Mark this as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a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correct answer 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533650" y="3477280"/>
            <a:ext cx="381000" cy="29462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95400" y="4569599"/>
            <a:ext cx="1270000" cy="27699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Add new choice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34300" y="2376270"/>
            <a:ext cx="1371600" cy="46166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Insert photo in question / choice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3903702"/>
            <a:ext cx="1028700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Delete entry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8600" y="5523299"/>
            <a:ext cx="1752600" cy="46166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Group the poll into an existing group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59637" y="5384799"/>
            <a:ext cx="898526" cy="27699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Create poll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565400" y="4445000"/>
            <a:ext cx="495300" cy="28849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895850" y="4953000"/>
            <a:ext cx="438150" cy="5703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696200" y="4953000"/>
            <a:ext cx="76200" cy="41449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153275" y="4050040"/>
            <a:ext cx="619125" cy="12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8064500" y="2837935"/>
            <a:ext cx="355600" cy="407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594600" y="363729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888288" y="2837935"/>
            <a:ext cx="531812" cy="93396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53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4" t="6203" r="14365" b="27673"/>
          <a:stretch/>
        </p:blipFill>
        <p:spPr bwMode="auto">
          <a:xfrm>
            <a:off x="152400" y="1460499"/>
            <a:ext cx="8737600" cy="51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MC – 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No Correct Answer (Intended for Discussion)</a:t>
            </a:r>
            <a:endParaRPr lang="en-US" dirty="0"/>
          </a:p>
        </p:txBody>
      </p:sp>
      <p:sp>
        <p:nvSpPr>
          <p:cNvPr id="13" name="Cloud Callout 12"/>
          <p:cNvSpPr/>
          <p:nvPr/>
        </p:nvSpPr>
        <p:spPr>
          <a:xfrm rot="710023">
            <a:off x="3763017" y="4318718"/>
            <a:ext cx="1843905" cy="1219200"/>
          </a:xfrm>
          <a:prstGeom prst="cloudCallout">
            <a:avLst/>
          </a:prstGeom>
          <a:solidFill>
            <a:srgbClr val="00B0F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Sexuality</a:t>
            </a:r>
            <a:endParaRPr lang="en-US" dirty="0"/>
          </a:p>
        </p:txBody>
      </p:sp>
      <p:sp>
        <p:nvSpPr>
          <p:cNvPr id="14" name="Cloud Callout 13"/>
          <p:cNvSpPr/>
          <p:nvPr/>
        </p:nvSpPr>
        <p:spPr>
          <a:xfrm rot="418306">
            <a:off x="5279240" y="4324252"/>
            <a:ext cx="1685057" cy="1208130"/>
          </a:xfrm>
          <a:prstGeom prst="cloudCallout">
            <a:avLst/>
          </a:prstGeom>
          <a:solidFill>
            <a:srgbClr val="00B0F0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Royal</a:t>
            </a:r>
            <a:r>
              <a:rPr lang="en-US" sz="1600" b="1" i="1" dirty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FF0000"/>
                </a:solidFill>
              </a:rPr>
              <a:t>etiquette</a:t>
            </a:r>
            <a:endParaRPr lang="en-US" dirty="0"/>
          </a:p>
        </p:txBody>
      </p:sp>
      <p:pic>
        <p:nvPicPr>
          <p:cNvPr id="15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 trans="100000" size="100"/>
                    </a14:imgEffect>
                    <a14:imgEffect>
                      <a14:colorTemperature colorTemp="56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68" y="5132184"/>
            <a:ext cx="1951231" cy="1524000"/>
          </a:xfrm>
          <a:prstGeom prst="rect">
            <a:avLst/>
          </a:prstGeom>
          <a:noFill/>
          <a:effectLst>
            <a:outerShdw blurRad="50800" dist="50800" sx="1000" sy="1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 rot="696950">
            <a:off x="1866269" y="4156763"/>
            <a:ext cx="2087038" cy="1543111"/>
          </a:xfrm>
          <a:prstGeom prst="cloudCallout">
            <a:avLst/>
          </a:prstGeom>
          <a:solidFill>
            <a:srgbClr val="00B0F0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Spontaneity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 rot="657372">
            <a:off x="6709592" y="4335411"/>
            <a:ext cx="1592218" cy="996555"/>
          </a:xfrm>
          <a:prstGeom prst="cloudCallout">
            <a:avLst/>
          </a:prstGeom>
          <a:solidFill>
            <a:srgbClr val="00B0F0">
              <a:alpha val="6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Hygiene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wjacwong\Desktop\Untitl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8" r="19186" b="22294"/>
          <a:stretch/>
        </p:blipFill>
        <p:spPr bwMode="auto">
          <a:xfrm>
            <a:off x="698500" y="1333762"/>
            <a:ext cx="7696200" cy="526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MC – (Multi) Correct Answer(s)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43000" y="3871558"/>
            <a:ext cx="2286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17600" y="4984750"/>
            <a:ext cx="2286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17600" y="4241800"/>
            <a:ext cx="2286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MC – 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Image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in 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1" r="5326" b="9079"/>
          <a:stretch/>
        </p:blipFill>
        <p:spPr bwMode="auto">
          <a:xfrm>
            <a:off x="533400" y="1295400"/>
            <a:ext cx="81280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24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MC – Image in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3" r="30000" b="8952"/>
          <a:stretch/>
        </p:blipFill>
        <p:spPr bwMode="auto">
          <a:xfrm>
            <a:off x="990600" y="1227667"/>
            <a:ext cx="7467600" cy="563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6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MC – Images in Answer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1" t="6469" r="18898" b="9056"/>
          <a:stretch/>
        </p:blipFill>
        <p:spPr bwMode="auto">
          <a:xfrm>
            <a:off x="1295400" y="1130300"/>
            <a:ext cx="6553200" cy="547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90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72</Words>
  <Application>Microsoft Office PowerPoint</Application>
  <PresentationFormat>On-screen Show (4:3)</PresentationFormat>
  <Paragraphs>22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Poll Creation</vt:lpstr>
      <vt:lpstr>MC – No Correct Answer (Intended for Discussion)</vt:lpstr>
      <vt:lpstr>MC – (Multi) Correct Answer(s)</vt:lpstr>
      <vt:lpstr>MC – Image in Question</vt:lpstr>
      <vt:lpstr>MC – Image in Question</vt:lpstr>
      <vt:lpstr>MC – Images in Answer</vt:lpstr>
    </vt:vector>
  </TitlesOfParts>
  <Company>CPCE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 Wai Jacky Wong [SPEED]</dc:creator>
  <cp:lastModifiedBy>Ka Wai Jacky Wong [SPEED]</cp:lastModifiedBy>
  <cp:revision>19</cp:revision>
  <cp:lastPrinted>2017-11-03T04:07:34Z</cp:lastPrinted>
  <dcterms:created xsi:type="dcterms:W3CDTF">2017-11-03T03:49:07Z</dcterms:created>
  <dcterms:modified xsi:type="dcterms:W3CDTF">2017-11-13T02:28:18Z</dcterms:modified>
</cp:coreProperties>
</file>