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1170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89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52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1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85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0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19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576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0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1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CE48C-5C3B-4093-98AE-96A923980DC4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74B72-CA71-4637-9571-107F657C9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76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The Role of Polls in this Subject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Objectives: </a:t>
            </a:r>
          </a:p>
          <a:p>
            <a:pPr lvl="1"/>
            <a:r>
              <a:rPr lang="en-US" dirty="0" smtClean="0"/>
              <a:t>Increase student engagement</a:t>
            </a:r>
          </a:p>
          <a:p>
            <a:pPr lvl="1"/>
            <a:r>
              <a:rPr lang="en-US" dirty="0" smtClean="0"/>
              <a:t>Encourage student discussions</a:t>
            </a:r>
          </a:p>
          <a:p>
            <a:r>
              <a:rPr lang="en-US" dirty="0" smtClean="0"/>
              <a:t>Method:</a:t>
            </a:r>
          </a:p>
          <a:p>
            <a:pPr lvl="1"/>
            <a:r>
              <a:rPr lang="en-US" dirty="0" smtClean="0"/>
              <a:t>Two to three polls per class.</a:t>
            </a:r>
          </a:p>
          <a:p>
            <a:pPr lvl="1"/>
            <a:r>
              <a:rPr lang="en-US" dirty="0" smtClean="0"/>
              <a:t>Be creative and critical. </a:t>
            </a:r>
            <a:r>
              <a:rPr lang="en-US" dirty="0" smtClean="0">
                <a:solidFill>
                  <a:srgbClr val="00B0F0"/>
                </a:solidFill>
              </a:rPr>
              <a:t>Most</a:t>
            </a:r>
            <a:r>
              <a:rPr lang="en-US" dirty="0" smtClean="0"/>
              <a:t> polls do not have absolute right or wrong answers. </a:t>
            </a:r>
          </a:p>
          <a:p>
            <a:pPr lvl="1"/>
            <a:r>
              <a:rPr lang="en-US" dirty="0" smtClean="0"/>
              <a:t>Get </a:t>
            </a:r>
            <a:r>
              <a:rPr lang="en-US" dirty="0" smtClean="0">
                <a:solidFill>
                  <a:srgbClr val="00B0F0"/>
                </a:solidFill>
              </a:rPr>
              <a:t>full</a:t>
            </a:r>
            <a:r>
              <a:rPr lang="en-US" dirty="0" smtClean="0"/>
              <a:t> marks for participation for giving  relevant answers in </a:t>
            </a:r>
            <a:r>
              <a:rPr lang="en-US" dirty="0" smtClean="0">
                <a:solidFill>
                  <a:srgbClr val="00B0F0"/>
                </a:solidFill>
              </a:rPr>
              <a:t>70% </a:t>
            </a:r>
            <a:r>
              <a:rPr lang="en-US" dirty="0" smtClean="0"/>
              <a:t>of polls.</a:t>
            </a:r>
          </a:p>
          <a:p>
            <a:pPr lvl="1"/>
            <a:r>
              <a:rPr lang="en-US" dirty="0" smtClean="0"/>
              <a:t>Apply the </a:t>
            </a:r>
            <a:r>
              <a:rPr lang="en-US" dirty="0" smtClean="0">
                <a:solidFill>
                  <a:srgbClr val="00B0F0"/>
                </a:solidFill>
              </a:rPr>
              <a:t>keywords</a:t>
            </a:r>
            <a:r>
              <a:rPr lang="en-US" dirty="0" smtClean="0"/>
              <a:t> from the course in the polls. E.g. The main concept covered by </a:t>
            </a:r>
            <a:r>
              <a:rPr lang="en-US" dirty="0" smtClean="0">
                <a:solidFill>
                  <a:srgbClr val="00B0F0"/>
                </a:solidFill>
              </a:rPr>
              <a:t>a short video.</a:t>
            </a:r>
          </a:p>
          <a:p>
            <a:pPr lvl="1"/>
            <a:r>
              <a:rPr lang="en-US" dirty="0" smtClean="0"/>
              <a:t>Answer in simple phrases or keywords less the question requires </a:t>
            </a:r>
            <a:r>
              <a:rPr lang="en-US" dirty="0" smtClean="0">
                <a:solidFill>
                  <a:srgbClr val="00B0F0"/>
                </a:solidFill>
              </a:rPr>
              <a:t>complete sentences or word count.</a:t>
            </a:r>
          </a:p>
          <a:p>
            <a:pPr lvl="1"/>
            <a:endParaRPr lang="en-US" dirty="0"/>
          </a:p>
        </p:txBody>
      </p:sp>
      <p:sp>
        <p:nvSpPr>
          <p:cNvPr id="6" name="AutoShape 2" descr="poll everywhere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poll everywhere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poll everywhere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3505200"/>
            <a:ext cx="1600200" cy="179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userfiles-fos.s3.amazonaws.com/1590121/images/Students%20using%20Click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1295400"/>
            <a:ext cx="3051903" cy="179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obile phone student engagement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81252"/>
            <a:ext cx="2590800" cy="202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612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92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The Role of Polls in this Subject</vt:lpstr>
    </vt:vector>
  </TitlesOfParts>
  <Company>CPCE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Polls in this Subject</dc:title>
  <dc:creator>Administrator</dc:creator>
  <cp:lastModifiedBy>speed</cp:lastModifiedBy>
  <cp:revision>4</cp:revision>
  <dcterms:created xsi:type="dcterms:W3CDTF">2017-10-04T03:31:24Z</dcterms:created>
  <dcterms:modified xsi:type="dcterms:W3CDTF">2017-10-05T04:51:10Z</dcterms:modified>
</cp:coreProperties>
</file>